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1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4FCC0C64-F31E-4EF7-81CA-9F36C8E05D24}"/>
              </a:ext>
            </a:extLst>
          </p:cNvPr>
          <p:cNvSpPr txBox="1"/>
          <p:nvPr/>
        </p:nvSpPr>
        <p:spPr>
          <a:xfrm>
            <a:off x="183870" y="1128161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1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ar-IQ" sz="6600" b="1" spc="-60" dirty="0">
                <a:solidFill>
                  <a:srgbClr val="004F9E"/>
                </a:solidFill>
                <a:latin typeface="Times New Roman" pitchFamily="18" charset="0"/>
                <a:cs typeface="Times New Roman" pitchFamily="18" charset="0"/>
              </a:rPr>
              <a:t>ئایا ئەزموونی تۆ لە نەخۆشخانەکەدا چۆن بوو؟ </a:t>
            </a:r>
            <a:endParaRPr lang="en-GB" sz="6600" b="1" spc="-60" dirty="0">
              <a:solidFill>
                <a:srgbClr val="004F9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504A685-3EC5-4DF1-8A70-AB9DDDF8F109}"/>
              </a:ext>
            </a:extLst>
          </p:cNvPr>
          <p:cNvSpPr txBox="1"/>
          <p:nvPr/>
        </p:nvSpPr>
        <p:spPr>
          <a:xfrm>
            <a:off x="1400601" y="3598627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ar-IQ" sz="24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ڕاپرسی نەخۆشەکانی </a:t>
            </a:r>
            <a:r>
              <a:rPr lang="en-GB" sz="24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NHS</a:t>
            </a:r>
            <a:r>
              <a:rPr lang="ar-IQ" sz="24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ی ساڵی </a:t>
            </a:r>
            <a:r>
              <a:rPr lang="en-GB" sz="24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2020</a:t>
            </a:r>
            <a:endParaRPr kumimoji="0" lang="ar-IQ" sz="2400" b="1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5EB8"/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5CC4655-3EC7-439C-BC56-47F7B5340CA6}"/>
              </a:ext>
            </a:extLst>
          </p:cNvPr>
          <p:cNvSpPr txBox="1"/>
          <p:nvPr/>
        </p:nvSpPr>
        <p:spPr>
          <a:xfrm>
            <a:off x="190127" y="4233968"/>
            <a:ext cx="6227098" cy="998431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algn="r" defTabSz="457200" rtl="1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ar-IQ" sz="1700" noProof="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نەخۆشخانەکە هەڵدەستێت بە ئەنجامدانی ڕاپرسیەک بۆ ئەوەی کە بزانێت بۆچوونی نەخۆشەکان چۆنە لەسەر چاودێریکردنیان لێرە. </a:t>
            </a:r>
            <a:endParaRPr kumimoji="0" lang="en-GB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R="144145" lvl="0" algn="r" rtl="1">
              <a:spcAft>
                <a:spcPts val="1200"/>
              </a:spcAft>
              <a:defRPr/>
            </a:pPr>
            <a:r>
              <a:rPr lang="ar-IQ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ئەمە بەشێکە لە پرۆگرامی نیشتیمانی بۆ </a:t>
            </a:r>
            <a:r>
              <a:rPr lang="ar-IQ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چاککردنی ئەزموونی نەخۆشەکان لە کاتی</a:t>
            </a:r>
            <a:r>
              <a:rPr lang="ar-IQ" sz="1700" dirty="0">
                <a:solidFill>
                  <a:srgbClr val="7030A0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ar-IQ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مانەوەیاندا لە نەخۆشخانە.</a:t>
            </a:r>
            <a:r>
              <a:rPr lang="ar-IQ" sz="1700" dirty="0">
                <a:solidFill>
                  <a:srgbClr val="7030A0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ar-IQ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بەشداریکردن لەم ڕاپرسیەدا </a:t>
            </a:r>
            <a:r>
              <a:rPr lang="ar-IQ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ئارەزوومەندانەیە</a:t>
            </a:r>
            <a:r>
              <a:rPr lang="ar-IQ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و هەموو وەڵامەکان بە </a:t>
            </a:r>
            <a:r>
              <a:rPr lang="ar-IQ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نهێنی</a:t>
            </a:r>
            <a:r>
              <a:rPr lang="ar-IQ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دەمێننەوە. 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BEA8F-58A8-41D0-B3D1-CDA2F44BC927}"/>
              </a:ext>
            </a:extLst>
          </p:cNvPr>
          <p:cNvSpPr/>
          <p:nvPr/>
        </p:nvSpPr>
        <p:spPr>
          <a:xfrm>
            <a:off x="0" y="7162681"/>
            <a:ext cx="6858000" cy="27433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6BBC8F2D-8B1E-4627-9FCE-ED1F74AB4AD4}"/>
              </a:ext>
            </a:extLst>
          </p:cNvPr>
          <p:cNvSpPr txBox="1"/>
          <p:nvPr/>
        </p:nvSpPr>
        <p:spPr>
          <a:xfrm>
            <a:off x="146070" y="7326132"/>
            <a:ext cx="3177898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/>
            <a:r>
              <a:rPr lang="ar-IQ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ئەگەر ناخوازیت بەشدار بیت یان هەر </a:t>
            </a:r>
            <a:r>
              <a:rPr lang="ar-IQ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پرسیارێکت هەیە سەبارەت بە ڕاپرسیەکە تکایە پەیوەندی بکە بە:</a:t>
            </a: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Trust phone number </a:t>
            </a:r>
            <a:r>
              <a:rPr lang="en-U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required)</a:t>
            </a:r>
            <a:endParaRPr lang="en-GB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Trust email address (if available)</a:t>
            </a:r>
            <a:endParaRPr lang="en-GB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Trust Address </a:t>
            </a:r>
            <a:r>
              <a:rPr lang="en-U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(</a:t>
            </a:r>
            <a:r>
              <a:rPr lang="en-US" sz="1700" dirty="0">
                <a:solidFill>
                  <a:schemeClr val="bg1"/>
                </a:solidFill>
                <a:effectLst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if available</a:t>
            </a:r>
            <a:r>
              <a:rPr lang="en-US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)</a:t>
            </a:r>
            <a:endParaRPr lang="en-GB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n-U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1700" dirty="0">
              <a:solidFill>
                <a:schemeClr val="bg1"/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n-US" sz="17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sz="1700" dirty="0">
              <a:solidFill>
                <a:schemeClr val="bg1"/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en-GB" dirty="0">
              <a:solidFill>
                <a:schemeClr val="bg1"/>
              </a:solidFill>
              <a:effectLst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24AC7AE2-6411-4BA5-86F0-3603FFC7A110}"/>
              </a:ext>
            </a:extLst>
          </p:cNvPr>
          <p:cNvSpPr txBox="1"/>
          <p:nvPr/>
        </p:nvSpPr>
        <p:spPr>
          <a:xfrm>
            <a:off x="1863397" y="5781047"/>
            <a:ext cx="4553828" cy="644469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 algn="r" rtl="1">
              <a:spcAft>
                <a:spcPts val="1200"/>
              </a:spcAft>
              <a:defRPr/>
            </a:pPr>
            <a:r>
              <a:rPr lang="ar-IQ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ئەگەر هەڵبژێردرێیت بۆ بەشداریکردن ئەوا لە ڕێگای پۆستەوە پرسیارنامەیەکت بەدەست دەگات و بە تێکست پەیامی بیرخستنەوەت بۆ دەنێردرێت.  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</TotalTime>
  <Words>116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Claire Lodge</cp:lastModifiedBy>
  <cp:revision>33</cp:revision>
  <cp:lastPrinted>2019-05-02T10:26:35Z</cp:lastPrinted>
  <dcterms:created xsi:type="dcterms:W3CDTF">2019-05-01T13:43:55Z</dcterms:created>
  <dcterms:modified xsi:type="dcterms:W3CDTF">2020-09-20T10:47:40Z</dcterms:modified>
</cp:coreProperties>
</file>